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0" r:id="rId4"/>
    <p:sldId id="258" r:id="rId5"/>
    <p:sldId id="257" r:id="rId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38F35A8B-0B19-48D8-8D99-CFDBB77821BF}"/>
    <pc:docChg chg="modSld">
      <pc:chgData name="Sandra Štambuk" userId="57dc3b68-088a-45de-9236-fd178a7068ed" providerId="ADAL" clId="{38F35A8B-0B19-48D8-8D99-CFDBB77821BF}" dt="2022-05-09T21:59:55.426" v="1" actId="20577"/>
      <pc:docMkLst>
        <pc:docMk/>
      </pc:docMkLst>
      <pc:sldChg chg="modSp">
        <pc:chgData name="Sandra Štambuk" userId="57dc3b68-088a-45de-9236-fd178a7068ed" providerId="ADAL" clId="{38F35A8B-0B19-48D8-8D99-CFDBB77821BF}" dt="2022-05-09T21:59:55.426" v="1" actId="20577"/>
        <pc:sldMkLst>
          <pc:docMk/>
          <pc:sldMk cId="334380008" sldId="260"/>
        </pc:sldMkLst>
        <pc:spChg chg="mod">
          <ac:chgData name="Sandra Štambuk" userId="57dc3b68-088a-45de-9236-fd178a7068ed" providerId="ADAL" clId="{38F35A8B-0B19-48D8-8D99-CFDBB77821BF}" dt="2022-05-09T21:59:55.426" v="1" actId="20577"/>
          <ac:spMkLst>
            <pc:docMk/>
            <pc:sldMk cId="334380008" sldId="260"/>
            <ac:spMk id="6" creationId="{8D6D4734-4804-4D25-837C-8DF16AEBDF0C}"/>
          </ac:spMkLst>
        </pc:spChg>
      </pc:sldChg>
      <pc:sldChg chg="modSp">
        <pc:chgData name="Sandra Štambuk" userId="57dc3b68-088a-45de-9236-fd178a7068ed" providerId="ADAL" clId="{38F35A8B-0B19-48D8-8D99-CFDBB77821BF}" dt="2022-05-09T21:59:51.452" v="0" actId="20577"/>
        <pc:sldMkLst>
          <pc:docMk/>
          <pc:sldMk cId="3617184026" sldId="261"/>
        </pc:sldMkLst>
        <pc:spChg chg="mod">
          <ac:chgData name="Sandra Štambuk" userId="57dc3b68-088a-45de-9236-fd178a7068ed" providerId="ADAL" clId="{38F35A8B-0B19-48D8-8D99-CFDBB77821BF}" dt="2022-05-09T21:59:51.452" v="0" actId="20577"/>
          <ac:spMkLst>
            <pc:docMk/>
            <pc:sldMk cId="3617184026" sldId="261"/>
            <ac:spMk id="6" creationId="{7E8A537E-1181-4096-8397-05CFECFFB7F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D7539E5-2F2B-489C-A97E-66A57AB9C5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46E6268-5FEB-42C8-B7F1-50FAA4D171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8931C8B-E2E1-4F8A-AB14-9917F023C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65086FB-3245-405B-939E-BD722EB76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6479416-9039-4909-B547-4BE1F96E0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85560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ADFE46B-BAD9-41BC-AE81-2E189D4A7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B871CD2-D54F-4C5E-8B4B-BABAA8B492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C8FF06F-196D-47DB-B848-79FF70670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FE9ED37-4162-4254-9904-C87FA116C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DCCC9E9-995F-4BD8-9AA1-4865B4C9D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0652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59E2D49-5A88-4F5A-98EF-7557E5AC2E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B03B120-1483-41C4-A536-FF172EEDEC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52ADEE2-DF5D-40C4-842A-FEBB28323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1682291-400B-484D-A843-C036592DE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6409735-32C6-41A9-8079-FA15B8335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07785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B1965E-E8ED-420E-BC97-1D4577DF8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894B543-ACB4-48C6-96DA-257C99C5B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E5A080B-97D2-4B85-AA0B-826466DBB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E123380-59B7-42E5-A850-50801290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A55AAC5-1C0C-407A-B9D4-650452BC6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3730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64A017-EB18-493D-B136-1B01BCD9B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141EE0B-D6E0-47CC-9CB1-92E79E9423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E61DC1B-C1FF-43EA-A1B8-A318C39A7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DF6E281-E9DA-4282-96C1-48E91ABEA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E155F58-1EB2-4382-A741-A00BD3038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17060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7CA243-D486-4251-BA2E-23D561917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DF75068-B6F7-4A16-BDB9-6DD7D3764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814C3F5-1127-490E-BE55-C999F83CA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526F85F-9473-405E-AF52-3DE1B63AC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2C0B48F-D2CE-4A1B-8BCB-5B82EC56B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4E5B92B-FA5C-4207-9A39-4E52FED5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1064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06D3F-CF8A-4301-8B2D-C8CA5F4BE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78CE5C1-D27E-42ED-9673-AE0F0633F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F9DF941-0F3D-4943-9801-E803021A50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1C0CE7EB-68C5-4F51-BF01-4464D0F4EC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E4319243-A58E-4C90-8187-0590C34975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B32F3667-DE9B-439C-94BD-FD89A936F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0B77D38B-6F54-4351-8B41-7D754AEE9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CDFF0CAB-EFB1-4309-8590-B26BA060D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308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F9718E-EBCB-4A92-89C0-F9E05D56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C8010DE6-5328-463D-A76E-CDC44FF1A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F97FF91A-36EE-4B43-93B8-376606CAB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2C0E505-C990-4E3C-BFB7-65FBA9610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90616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031BA78B-5C44-4C8F-B8BB-E34437E3A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DAA9E91D-EA9A-4C00-A00F-6B31ABF33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429F6AE8-49E4-4F73-B6E7-8ADE1C16E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7417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58E74F-3D51-4F3C-97BF-91B9CE90A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E2BD06-F26F-44F3-8440-7649042C3F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2F5D397-58E3-4577-8A04-E329BA4506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4306756-C83C-421D-9CE9-C1B30D836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F460FCF-5C0D-40B8-BD44-A9FCE5591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8B87A43-3E2E-41AF-9035-A9DFEFA09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36272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1501B99-3CB1-4C11-A97F-404E9F775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8096567D-245F-4490-95FF-12523A6A20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FBF0E4E-8808-4AA2-8C54-0AA9FE659F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09D75B8-5B10-4036-8DCE-60A69B8F6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081F17D-2D9C-4F86-A60B-9A5BEEA33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34D4E28-3CC8-4AFF-A433-B5FC83FE2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52944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D69A150-8F91-474B-B2F3-2DC3C54AA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1F730FD-709F-4312-A5E4-B1248E89D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E21E662-9ED0-42E8-B2B5-E7132D9B8A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3E2C5-9EEF-4F80-9B08-230215F9FE67}" type="datetimeFigureOut">
              <a:rPr lang="hr-HR" smtClean="0"/>
              <a:t>10.5.2022.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5A437F1-C4A8-4C21-A5D9-6C064AC23B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432C538-6F99-42B2-96ED-88EF7DEB02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22E51-87F6-4662-9DF2-58DC45586E1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3611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1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hyperlink" Target="https://wordwall.net/play/15239/739/161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E793C0-BB9E-4C55-8259-D99EE3D007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392F53-45F6-4758-AA2C-F9C4D68355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CE43B3-E320-4020-B4FB-5397DEB96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3850744-730C-455F-9E70-6C85B9840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C05B049-C712-4BC6-AFAA-521915D75617}"/>
              </a:ext>
            </a:extLst>
          </p:cNvPr>
          <p:cNvSpPr txBox="1"/>
          <p:nvPr/>
        </p:nvSpPr>
        <p:spPr>
          <a:xfrm>
            <a:off x="6102493" y="1382329"/>
            <a:ext cx="5367148" cy="2739211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400" b="1" dirty="0">
                <a:solidFill>
                  <a:srgbClr val="CC00CC"/>
                </a:solidFill>
              </a:rPr>
              <a:t>ACROSS CULTURES 4:</a:t>
            </a:r>
          </a:p>
          <a:p>
            <a:r>
              <a:rPr lang="en-US" sz="4800" dirty="0">
                <a:solidFill>
                  <a:srgbClr val="FF33CC"/>
                </a:solidFill>
              </a:rPr>
              <a:t>Education in Great Britain and the USA</a:t>
            </a:r>
            <a:endParaRPr lang="hr-HR" sz="4800" dirty="0">
              <a:solidFill>
                <a:srgbClr val="FF33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774A6C6F-6E19-4F88-87FA-3E66B94DBD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604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E793C0-BB9E-4C55-8259-D99EE3D007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392F53-45F6-4758-AA2C-F9C4D68355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CE43B3-E320-4020-B4FB-5397DEB96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0AC4816-94E5-427B-9589-9881F5D7B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12" y="147637"/>
            <a:ext cx="7934325" cy="65627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E8A537E-1181-4096-8397-05CFECFFB7F1}"/>
              </a:ext>
            </a:extLst>
          </p:cNvPr>
          <p:cNvSpPr txBox="1"/>
          <p:nvPr/>
        </p:nvSpPr>
        <p:spPr>
          <a:xfrm>
            <a:off x="8904394" y="815370"/>
            <a:ext cx="2738994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Have</a:t>
            </a:r>
            <a:r>
              <a:rPr lang="hr-HR" sz="1600" b="1" dirty="0">
                <a:solidFill>
                  <a:srgbClr val="0070C0"/>
                </a:solidFill>
              </a:rPr>
              <a:t> a </a:t>
            </a:r>
            <a:r>
              <a:rPr lang="hr-HR" sz="1600" b="1" dirty="0" err="1">
                <a:solidFill>
                  <a:srgbClr val="0070C0"/>
                </a:solidFill>
              </a:rPr>
              <a:t>quick</a:t>
            </a:r>
            <a:r>
              <a:rPr lang="hr-HR" sz="1600" b="1" dirty="0">
                <a:solidFill>
                  <a:srgbClr val="0070C0"/>
                </a:solidFill>
              </a:rPr>
              <a:t> glance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retell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text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with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help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of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Letimično pročitajte tekst i zatim ga prepričajte uz pomoć pitanja.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2908702-7C52-4E36-A1AC-4B79800D20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1594" y="2851561"/>
            <a:ext cx="3590925" cy="3905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BA739E08-45D3-4C0C-B18A-4CAA9E5E2D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7741" y="3455620"/>
            <a:ext cx="3743325" cy="352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4EBEEA62-F0CD-41BF-97E6-8FF8EC9A52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3434" y="4007091"/>
            <a:ext cx="3819525" cy="352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CF375794-55C4-4B50-A0B0-0A8D82DBCE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0569" y="4247351"/>
            <a:ext cx="3276600" cy="352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328CF5A4-4AD4-4B34-82DA-5CB4323842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6867" y="4718287"/>
            <a:ext cx="4543425" cy="2952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95376096-FC62-4598-A7B6-DF3C326597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14813" y="5148662"/>
            <a:ext cx="4810125" cy="4381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2520DF20-FABE-4A27-AA53-6C5D56F924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35728" y="5334589"/>
            <a:ext cx="1590675" cy="3238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88471EE7-36A5-4C02-B168-859E70F3449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20112" y="5727669"/>
            <a:ext cx="3933825" cy="3810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CB7F86A6-F420-4ED2-8AC1-C855546CDB5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05012" y="6188479"/>
            <a:ext cx="3505200" cy="4191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718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E793C0-BB9E-4C55-8259-D99EE3D007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392F53-45F6-4758-AA2C-F9C4D68355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CE43B3-E320-4020-B4FB-5397DEB96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FC4F225-A417-4084-9CE6-CC4E6F152C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0671" y="201597"/>
            <a:ext cx="7839075" cy="50673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D6D4734-4804-4D25-837C-8DF16AEBDF0C}"/>
              </a:ext>
            </a:extLst>
          </p:cNvPr>
          <p:cNvSpPr txBox="1"/>
          <p:nvPr/>
        </p:nvSpPr>
        <p:spPr>
          <a:xfrm>
            <a:off x="399586" y="201597"/>
            <a:ext cx="319587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Have</a:t>
            </a:r>
            <a:r>
              <a:rPr lang="hr-HR" sz="1600" b="1" dirty="0">
                <a:solidFill>
                  <a:srgbClr val="0070C0"/>
                </a:solidFill>
              </a:rPr>
              <a:t> a </a:t>
            </a:r>
            <a:r>
              <a:rPr lang="hr-HR" sz="1600" b="1" dirty="0" err="1">
                <a:solidFill>
                  <a:srgbClr val="0070C0"/>
                </a:solidFill>
              </a:rPr>
              <a:t>quick</a:t>
            </a:r>
            <a:r>
              <a:rPr lang="hr-HR" sz="1600" b="1" dirty="0">
                <a:solidFill>
                  <a:srgbClr val="0070C0"/>
                </a:solidFill>
              </a:rPr>
              <a:t> glance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retell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text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with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help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of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Letimično pročitajte tekst i zatim ga prepričajte uz pomoć pitanja.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A491863-7BBF-4FFC-BA98-D01B77E826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586" y="2283415"/>
            <a:ext cx="3590925" cy="3905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76E418C-9B3D-46A2-95DA-D97BE607CD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514" y="3047021"/>
            <a:ext cx="3743325" cy="352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6B412FA-56EE-42D9-BB14-0E8C91BE81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415" y="3766952"/>
            <a:ext cx="3819525" cy="352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A07106DD-FB77-4A38-A4D8-D2C3DF24E5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5616" y="4543481"/>
            <a:ext cx="3276600" cy="352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5C6461C2-F010-4062-8192-FCF6D621B3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521" y="5440330"/>
            <a:ext cx="4543425" cy="2952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BDF7D1BB-AE07-4D06-B59B-35163E02213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458" y="6003909"/>
            <a:ext cx="4810125" cy="4381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BFDE94F0-2BAF-406D-B307-458DA07551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78900" y="5543423"/>
            <a:ext cx="1590675" cy="3238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7BD15D43-CD6E-4C89-B69B-CDDD4B197D5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92469" y="6141799"/>
            <a:ext cx="3933825" cy="3810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7FF580F2-E19B-4EDB-A0D0-500B183A5E9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20422" y="5567768"/>
            <a:ext cx="3505200" cy="4191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38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E793C0-BB9E-4C55-8259-D99EE3D007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392F53-45F6-4758-AA2C-F9C4D68355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CE43B3-E320-4020-B4FB-5397DEB96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62ACB90-4897-4234-97EE-B6C23C42C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0681" y="0"/>
            <a:ext cx="9890637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3EFB860-CA86-42C5-B924-012F479678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318" y="687388"/>
            <a:ext cx="8591550" cy="6858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92A0E90-83D0-4E10-8394-40B5A1961D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3315" y="2267963"/>
            <a:ext cx="8486775" cy="31908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24AAB8FA-CB7A-4443-A710-D0FCB9A14912}"/>
              </a:ext>
            </a:extLst>
          </p:cNvPr>
          <p:cNvSpPr txBox="1"/>
          <p:nvPr/>
        </p:nvSpPr>
        <p:spPr>
          <a:xfrm>
            <a:off x="3477771" y="1475801"/>
            <a:ext cx="737688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rečenice i pokraj svake stavite </a:t>
            </a:r>
            <a:r>
              <a:rPr lang="hr-HR" sz="1600" i="1" dirty="0">
                <a:solidFill>
                  <a:srgbClr val="0070C0"/>
                </a:solidFill>
              </a:rPr>
              <a:t>GB,</a:t>
            </a:r>
            <a:r>
              <a:rPr lang="hr-HR" sz="1600" dirty="0">
                <a:solidFill>
                  <a:srgbClr val="0070C0"/>
                </a:solidFill>
              </a:rPr>
              <a:t> ako se odnosi na Veliku Britaniju, ili </a:t>
            </a:r>
            <a:r>
              <a:rPr lang="hr-HR" sz="1600" i="1" dirty="0">
                <a:solidFill>
                  <a:srgbClr val="0070C0"/>
                </a:solidFill>
              </a:rPr>
              <a:t>US,</a:t>
            </a:r>
            <a:r>
              <a:rPr lang="hr-HR" sz="1600" dirty="0">
                <a:solidFill>
                  <a:srgbClr val="0070C0"/>
                </a:solidFill>
              </a:rPr>
              <a:t> ako se odnosi na Sjedinjene Američke Države.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9BB274E-4356-4FC6-9189-E2CBD93CB92F}"/>
              </a:ext>
            </a:extLst>
          </p:cNvPr>
          <p:cNvSpPr txBox="1"/>
          <p:nvPr/>
        </p:nvSpPr>
        <p:spPr>
          <a:xfrm>
            <a:off x="7563775" y="2316163"/>
            <a:ext cx="514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US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84B3CC3-302C-4D0C-A9EF-85515F1FB823}"/>
              </a:ext>
            </a:extLst>
          </p:cNvPr>
          <p:cNvSpPr txBox="1"/>
          <p:nvPr/>
        </p:nvSpPr>
        <p:spPr>
          <a:xfrm>
            <a:off x="7543175" y="2654717"/>
            <a:ext cx="514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US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210D30D-A005-46A6-999B-8098473450D0}"/>
              </a:ext>
            </a:extLst>
          </p:cNvPr>
          <p:cNvSpPr txBox="1"/>
          <p:nvPr/>
        </p:nvSpPr>
        <p:spPr>
          <a:xfrm>
            <a:off x="7563775" y="3009059"/>
            <a:ext cx="514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GB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DB5402D-EA3D-4E1A-89CF-AE9BC6B95772}"/>
              </a:ext>
            </a:extLst>
          </p:cNvPr>
          <p:cNvSpPr txBox="1"/>
          <p:nvPr/>
        </p:nvSpPr>
        <p:spPr>
          <a:xfrm>
            <a:off x="7557742" y="3326347"/>
            <a:ext cx="514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US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D105801-F95B-4940-A869-BF2CE369D005}"/>
              </a:ext>
            </a:extLst>
          </p:cNvPr>
          <p:cNvSpPr txBox="1"/>
          <p:nvPr/>
        </p:nvSpPr>
        <p:spPr>
          <a:xfrm>
            <a:off x="7557741" y="3680689"/>
            <a:ext cx="514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GB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FFE35CF-89BA-4D75-8CE6-C59AA2B01B16}"/>
              </a:ext>
            </a:extLst>
          </p:cNvPr>
          <p:cNvSpPr txBox="1"/>
          <p:nvPr/>
        </p:nvSpPr>
        <p:spPr>
          <a:xfrm>
            <a:off x="7543175" y="4019243"/>
            <a:ext cx="514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US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69B6230-AC30-4861-B3EE-CF2F105AD852}"/>
              </a:ext>
            </a:extLst>
          </p:cNvPr>
          <p:cNvSpPr txBox="1"/>
          <p:nvPr/>
        </p:nvSpPr>
        <p:spPr>
          <a:xfrm>
            <a:off x="7543174" y="4357797"/>
            <a:ext cx="514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US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EDAE569-C4C6-4EF7-8958-FFAEC0FBB104}"/>
              </a:ext>
            </a:extLst>
          </p:cNvPr>
          <p:cNvSpPr txBox="1"/>
          <p:nvPr/>
        </p:nvSpPr>
        <p:spPr>
          <a:xfrm>
            <a:off x="7557740" y="4709418"/>
            <a:ext cx="514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US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E0BE02F-6D45-4A12-84D1-2B8D560C6398}"/>
              </a:ext>
            </a:extLst>
          </p:cNvPr>
          <p:cNvSpPr txBox="1"/>
          <p:nvPr/>
        </p:nvSpPr>
        <p:spPr>
          <a:xfrm>
            <a:off x="7557739" y="5034905"/>
            <a:ext cx="514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GB</a:t>
            </a:r>
          </a:p>
        </p:txBody>
      </p:sp>
    </p:spTree>
    <p:extLst>
      <p:ext uri="{BB962C8B-B14F-4D97-AF65-F5344CB8AC3E}">
        <p14:creationId xmlns:p14="http://schemas.microsoft.com/office/powerpoint/2010/main" val="31990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E793C0-BB9E-4C55-8259-D99EE3D007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392F53-45F6-4758-AA2C-F9C4D68355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CE43B3-E320-4020-B4FB-5397DEB96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CCA8B98-7B1A-4F42-A7E5-E9C5365ED1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844" y="1122363"/>
            <a:ext cx="9172575" cy="25717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3B13647-AF68-4DB9-B3DB-2EF97AEA0102}"/>
              </a:ext>
            </a:extLst>
          </p:cNvPr>
          <p:cNvSpPr txBox="1"/>
          <p:nvPr/>
        </p:nvSpPr>
        <p:spPr>
          <a:xfrm>
            <a:off x="6993328" y="568495"/>
            <a:ext cx="397059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jedan od niže navedenih zadataka. </a:t>
            </a:r>
          </a:p>
        </p:txBody>
      </p:sp>
      <p:pic>
        <p:nvPicPr>
          <p:cNvPr id="7" name="Slika 6">
            <a:hlinkClick r:id="rId5"/>
            <a:extLst>
              <a:ext uri="{FF2B5EF4-FFF2-40B4-BE49-F238E27FC236}">
                <a16:creationId xmlns:a16="http://schemas.microsoft.com/office/drawing/2014/main" id="{576D29AC-0BA9-4248-9287-363C312E68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6091" y="5437288"/>
            <a:ext cx="3970594" cy="977833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34D10DD-60B2-4A95-9E90-9B7101E4DCCE}"/>
              </a:ext>
            </a:extLst>
          </p:cNvPr>
          <p:cNvSpPr txBox="1"/>
          <p:nvPr/>
        </p:nvSpPr>
        <p:spPr>
          <a:xfrm>
            <a:off x="8900191" y="4414831"/>
            <a:ext cx="252980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 </a:t>
            </a:r>
          </a:p>
        </p:txBody>
      </p:sp>
    </p:spTree>
    <p:extLst>
      <p:ext uri="{BB962C8B-B14F-4D97-AF65-F5344CB8AC3E}">
        <p14:creationId xmlns:p14="http://schemas.microsoft.com/office/powerpoint/2010/main" val="397345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116</Words>
  <Application>Microsoft Office PowerPoint</Application>
  <PresentationFormat>Široki zaslon</PresentationFormat>
  <Paragraphs>19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5</cp:revision>
  <dcterms:created xsi:type="dcterms:W3CDTF">2022-05-09T20:23:18Z</dcterms:created>
  <dcterms:modified xsi:type="dcterms:W3CDTF">2022-05-10T07:39:20Z</dcterms:modified>
</cp:coreProperties>
</file>